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7" r:id="rId2"/>
    <p:sldId id="308" r:id="rId3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AE8A"/>
    <a:srgbClr val="EC185A"/>
    <a:srgbClr val="B94BA1"/>
    <a:srgbClr val="EAA316"/>
    <a:srgbClr val="E48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338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907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160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92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799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923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103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996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414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713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470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BFE82-DE0F-40C0-A3B7-12C17EE629B4}" type="datetimeFigureOut">
              <a:rPr lang="da-DK" smtClean="0"/>
              <a:t>09.06.2023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08814-B624-4E08-B12D-6EE98F3616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13968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8BE37633-6A1C-424D-8E7F-0C5359D41B5B}"/>
              </a:ext>
            </a:extLst>
          </p:cNvPr>
          <p:cNvSpPr/>
          <p:nvPr/>
        </p:nvSpPr>
        <p:spPr>
          <a:xfrm>
            <a:off x="0" y="-1"/>
            <a:ext cx="12801600" cy="1641231"/>
          </a:xfrm>
          <a:prstGeom prst="rect">
            <a:avLst/>
          </a:prstGeom>
          <a:solidFill>
            <a:schemeClr val="accent6">
              <a:alpha val="81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1752A85D-77A1-40D3-B550-EF5BC92C01BF}"/>
              </a:ext>
            </a:extLst>
          </p:cNvPr>
          <p:cNvSpPr/>
          <p:nvPr/>
        </p:nvSpPr>
        <p:spPr>
          <a:xfrm>
            <a:off x="0" y="0"/>
            <a:ext cx="370114" cy="1641230"/>
          </a:xfrm>
          <a:prstGeom prst="rect">
            <a:avLst/>
          </a:prstGeom>
          <a:solidFill>
            <a:srgbClr val="EC185A">
              <a:alpha val="80392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C6C3FCD-01F7-4408-AABD-FF47949C2D0F}"/>
              </a:ext>
            </a:extLst>
          </p:cNvPr>
          <p:cNvSpPr/>
          <p:nvPr/>
        </p:nvSpPr>
        <p:spPr>
          <a:xfrm>
            <a:off x="0" y="1641230"/>
            <a:ext cx="370114" cy="7959970"/>
          </a:xfrm>
          <a:prstGeom prst="rect">
            <a:avLst/>
          </a:prstGeom>
          <a:solidFill>
            <a:srgbClr val="72AE8A">
              <a:alpha val="80000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27B0B0-4259-4B79-964C-90A3754B6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8655" y="0"/>
            <a:ext cx="2872946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47A28E78-DDE8-48AE-90C8-9ED62311EE69}"/>
              </a:ext>
            </a:extLst>
          </p:cNvPr>
          <p:cNvSpPr txBox="1"/>
          <p:nvPr/>
        </p:nvSpPr>
        <p:spPr>
          <a:xfrm>
            <a:off x="370114" y="584408"/>
            <a:ext cx="92729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>
                <a:solidFill>
                  <a:schemeClr val="bg1"/>
                </a:solidFill>
              </a:rPr>
              <a:t>Poster Title: </a:t>
            </a:r>
            <a:r>
              <a:rPr lang="da-DK" sz="3200" b="1" dirty="0" err="1">
                <a:solidFill>
                  <a:schemeClr val="bg1"/>
                </a:solidFill>
              </a:rPr>
              <a:t>Calibri</a:t>
            </a:r>
            <a:r>
              <a:rPr lang="da-DK" sz="3200" b="1" dirty="0">
                <a:solidFill>
                  <a:schemeClr val="bg1"/>
                </a:solidFill>
              </a:rPr>
              <a:t>, bold, 32pt</a:t>
            </a:r>
          </a:p>
          <a:p>
            <a:r>
              <a:rPr lang="da-DK" sz="3200" dirty="0">
                <a:solidFill>
                  <a:schemeClr val="bg1"/>
                </a:solidFill>
              </a:rPr>
              <a:t>Max </a:t>
            </a:r>
            <a:r>
              <a:rPr lang="da-DK" sz="3200" dirty="0" err="1">
                <a:solidFill>
                  <a:schemeClr val="bg1"/>
                </a:solidFill>
              </a:rPr>
              <a:t>two</a:t>
            </a:r>
            <a:r>
              <a:rPr lang="da-DK" sz="3200" dirty="0">
                <a:solidFill>
                  <a:schemeClr val="bg1"/>
                </a:solidFill>
              </a:rPr>
              <a:t> lines. Second line </a:t>
            </a:r>
            <a:r>
              <a:rPr lang="da-DK" sz="3200" dirty="0" err="1">
                <a:solidFill>
                  <a:schemeClr val="bg1"/>
                </a:solidFill>
              </a:rPr>
              <a:t>regular</a:t>
            </a:r>
            <a:r>
              <a:rPr lang="da-DK" sz="3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F281D089-B241-4B9D-A871-40D6C47BB0A5}"/>
              </a:ext>
            </a:extLst>
          </p:cNvPr>
          <p:cNvSpPr txBox="1"/>
          <p:nvPr/>
        </p:nvSpPr>
        <p:spPr>
          <a:xfrm>
            <a:off x="370114" y="0"/>
            <a:ext cx="4406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>
                <a:solidFill>
                  <a:schemeClr val="tx2">
                    <a:lumMod val="50000"/>
                  </a:schemeClr>
                </a:solidFill>
              </a:rPr>
              <a:t>University/Hospital</a:t>
            </a:r>
          </a:p>
          <a:p>
            <a:r>
              <a:rPr lang="da-DK" sz="1400" b="1" dirty="0">
                <a:solidFill>
                  <a:schemeClr val="tx2">
                    <a:lumMod val="50000"/>
                  </a:schemeClr>
                </a:solidFill>
              </a:rPr>
              <a:t>Department </a:t>
            </a:r>
            <a:r>
              <a:rPr lang="da-DK" sz="1400" b="1" dirty="0" err="1">
                <a:solidFill>
                  <a:schemeClr val="tx2">
                    <a:lumMod val="50000"/>
                  </a:schemeClr>
                </a:solidFill>
              </a:rPr>
              <a:t>name</a:t>
            </a:r>
            <a:endParaRPr lang="da-DK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51EFAB89-3DDD-4251-BFE8-6A85DC822454}"/>
              </a:ext>
            </a:extLst>
          </p:cNvPr>
          <p:cNvSpPr txBox="1"/>
          <p:nvPr/>
        </p:nvSpPr>
        <p:spPr>
          <a:xfrm>
            <a:off x="10628586" y="1057302"/>
            <a:ext cx="132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 err="1">
                <a:solidFill>
                  <a:schemeClr val="bg1"/>
                </a:solidFill>
              </a:rPr>
              <a:t>Insert</a:t>
            </a:r>
            <a:r>
              <a:rPr lang="da-DK" sz="1600" b="1" dirty="0">
                <a:solidFill>
                  <a:schemeClr val="bg1"/>
                </a:solidFill>
              </a:rPr>
              <a:t> LOGO</a:t>
            </a:r>
            <a:endParaRPr lang="da-DK" sz="1600" dirty="0">
              <a:solidFill>
                <a:schemeClr val="bg1"/>
              </a:solidFill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4DDD0DE0-FC10-40D2-B8B4-9E6A9DCCBD83}"/>
              </a:ext>
            </a:extLst>
          </p:cNvPr>
          <p:cNvSpPr txBox="1"/>
          <p:nvPr/>
        </p:nvSpPr>
        <p:spPr>
          <a:xfrm>
            <a:off x="475621" y="1661626"/>
            <a:ext cx="11955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err="1">
                <a:solidFill>
                  <a:schemeClr val="tx2">
                    <a:lumMod val="50000"/>
                  </a:schemeClr>
                </a:solidFill>
              </a:rPr>
              <a:t>Authorlist</a:t>
            </a:r>
            <a:r>
              <a:rPr lang="da-DK" sz="1400" b="1" dirty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da-DK" sz="1400" b="1" dirty="0" err="1">
                <a:solidFill>
                  <a:schemeClr val="tx2">
                    <a:lumMod val="50000"/>
                  </a:schemeClr>
                </a:solidFill>
              </a:rPr>
              <a:t>affiliation</a:t>
            </a:r>
            <a:r>
              <a:rPr lang="da-DK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da-DK" sz="1400" b="1" dirty="0" err="1">
                <a:solidFill>
                  <a:schemeClr val="tx2">
                    <a:lumMod val="50000"/>
                  </a:schemeClr>
                </a:solidFill>
              </a:rPr>
              <a:t>text</a:t>
            </a:r>
            <a:r>
              <a:rPr lang="da-DK" sz="1400" b="1" dirty="0">
                <a:solidFill>
                  <a:schemeClr val="tx2">
                    <a:lumMod val="50000"/>
                  </a:schemeClr>
                </a:solidFill>
              </a:rPr>
              <a:t>: bold, 14 pt – max </a:t>
            </a:r>
            <a:r>
              <a:rPr lang="da-DK" sz="1400" b="1" dirty="0" err="1">
                <a:solidFill>
                  <a:schemeClr val="tx2">
                    <a:lumMod val="50000"/>
                  </a:schemeClr>
                </a:solidFill>
              </a:rPr>
              <a:t>two</a:t>
            </a:r>
            <a:r>
              <a:rPr lang="da-DK" sz="1400" b="1" dirty="0">
                <a:solidFill>
                  <a:schemeClr val="tx2">
                    <a:lumMod val="50000"/>
                  </a:schemeClr>
                </a:solidFill>
              </a:rPr>
              <a:t> lines.</a:t>
            </a:r>
          </a:p>
          <a:p>
            <a:r>
              <a:rPr lang="da-DK" sz="1400" b="1" dirty="0">
                <a:solidFill>
                  <a:schemeClr val="tx2">
                    <a:lumMod val="50000"/>
                  </a:schemeClr>
                </a:solidFill>
              </a:rPr>
              <a:t>Max </a:t>
            </a:r>
            <a:r>
              <a:rPr lang="da-DK" sz="1400" b="1" dirty="0" err="1">
                <a:solidFill>
                  <a:schemeClr val="tx2">
                    <a:lumMod val="50000"/>
                  </a:schemeClr>
                </a:solidFill>
              </a:rPr>
              <a:t>two</a:t>
            </a:r>
            <a:r>
              <a:rPr lang="da-DK" sz="1400" b="1" dirty="0">
                <a:solidFill>
                  <a:schemeClr val="tx2">
                    <a:lumMod val="50000"/>
                  </a:schemeClr>
                </a:solidFill>
              </a:rPr>
              <a:t> lines</a:t>
            </a:r>
            <a:endParaRPr lang="da-DK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C0785EC7-B020-4033-96C9-4DDC67ABF82C}"/>
              </a:ext>
            </a:extLst>
          </p:cNvPr>
          <p:cNvSpPr txBox="1"/>
          <p:nvPr/>
        </p:nvSpPr>
        <p:spPr>
          <a:xfrm>
            <a:off x="569405" y="2246034"/>
            <a:ext cx="3803303" cy="16312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800" b="1" dirty="0">
                <a:solidFill>
                  <a:schemeClr val="bg1"/>
                </a:solidFill>
              </a:rPr>
              <a:t>Background (bold, 28pt)</a:t>
            </a:r>
            <a:endParaRPr lang="da-DK" sz="2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Bullet points, </a:t>
            </a:r>
            <a:r>
              <a:rPr lang="da-DK" dirty="0" err="1">
                <a:solidFill>
                  <a:schemeClr val="bg1"/>
                </a:solidFill>
              </a:rPr>
              <a:t>regular</a:t>
            </a:r>
            <a:r>
              <a:rPr lang="da-DK" dirty="0">
                <a:solidFill>
                  <a:schemeClr val="bg1"/>
                </a:solidFill>
              </a:rPr>
              <a:t>, 18 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7EFC7C75-9BD9-4916-931C-D72AB2F06B2F}"/>
              </a:ext>
            </a:extLst>
          </p:cNvPr>
          <p:cNvSpPr txBox="1"/>
          <p:nvPr/>
        </p:nvSpPr>
        <p:spPr>
          <a:xfrm>
            <a:off x="569405" y="6178061"/>
            <a:ext cx="3803303" cy="16312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800" b="1" dirty="0">
                <a:solidFill>
                  <a:schemeClr val="bg1"/>
                </a:solidFill>
              </a:rPr>
              <a:t>Methods (bold, 28pt)</a:t>
            </a:r>
            <a:endParaRPr lang="da-DK" sz="2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Bullet points, </a:t>
            </a:r>
            <a:r>
              <a:rPr lang="da-DK" dirty="0" err="1">
                <a:solidFill>
                  <a:schemeClr val="bg1"/>
                </a:solidFill>
              </a:rPr>
              <a:t>regular</a:t>
            </a:r>
            <a:r>
              <a:rPr lang="da-DK" dirty="0">
                <a:solidFill>
                  <a:schemeClr val="bg1"/>
                </a:solidFill>
              </a:rPr>
              <a:t>, 18 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DAA41313-8142-4D3A-A013-2E7E27028AA6}"/>
              </a:ext>
            </a:extLst>
          </p:cNvPr>
          <p:cNvSpPr txBox="1"/>
          <p:nvPr/>
        </p:nvSpPr>
        <p:spPr>
          <a:xfrm>
            <a:off x="4551901" y="2250610"/>
            <a:ext cx="3803303" cy="16312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800" b="1" dirty="0" err="1">
                <a:solidFill>
                  <a:schemeClr val="bg1"/>
                </a:solidFill>
              </a:rPr>
              <a:t>Results</a:t>
            </a:r>
            <a:r>
              <a:rPr lang="da-DK" sz="2800" b="1" dirty="0">
                <a:solidFill>
                  <a:schemeClr val="bg1"/>
                </a:solidFill>
              </a:rPr>
              <a:t> (bold, 28pt)</a:t>
            </a:r>
            <a:endParaRPr lang="da-DK" sz="2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Bullet points, </a:t>
            </a:r>
            <a:r>
              <a:rPr lang="da-DK" dirty="0" err="1">
                <a:solidFill>
                  <a:schemeClr val="bg1"/>
                </a:solidFill>
              </a:rPr>
              <a:t>regular</a:t>
            </a:r>
            <a:r>
              <a:rPr lang="da-DK" dirty="0">
                <a:solidFill>
                  <a:schemeClr val="bg1"/>
                </a:solidFill>
              </a:rPr>
              <a:t>, 18 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92AF906D-420D-47E4-A803-C9C52F7FD5DB}"/>
              </a:ext>
            </a:extLst>
          </p:cNvPr>
          <p:cNvSpPr txBox="1"/>
          <p:nvPr/>
        </p:nvSpPr>
        <p:spPr>
          <a:xfrm>
            <a:off x="8534397" y="6178061"/>
            <a:ext cx="3803303" cy="16312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800" b="1" dirty="0" err="1">
                <a:solidFill>
                  <a:schemeClr val="bg1"/>
                </a:solidFill>
              </a:rPr>
              <a:t>Conclusion</a:t>
            </a:r>
            <a:r>
              <a:rPr lang="da-DK" sz="2800" b="1" dirty="0">
                <a:solidFill>
                  <a:schemeClr val="bg1"/>
                </a:solidFill>
              </a:rPr>
              <a:t> (bold, 28pt)</a:t>
            </a:r>
            <a:endParaRPr lang="da-DK" sz="2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Bullet points, </a:t>
            </a:r>
            <a:r>
              <a:rPr lang="da-DK" dirty="0" err="1">
                <a:solidFill>
                  <a:schemeClr val="bg1"/>
                </a:solidFill>
              </a:rPr>
              <a:t>regular</a:t>
            </a:r>
            <a:r>
              <a:rPr lang="da-DK" dirty="0">
                <a:solidFill>
                  <a:schemeClr val="bg1"/>
                </a:solidFill>
              </a:rPr>
              <a:t>, 18 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3933E6A1-4CC3-4E78-BBB0-73159155A8C0}"/>
              </a:ext>
            </a:extLst>
          </p:cNvPr>
          <p:cNvSpPr txBox="1"/>
          <p:nvPr/>
        </p:nvSpPr>
        <p:spPr>
          <a:xfrm>
            <a:off x="4581212" y="6166337"/>
            <a:ext cx="124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1" dirty="0" err="1">
                <a:solidFill>
                  <a:schemeClr val="bg1"/>
                </a:solidFill>
              </a:rPr>
              <a:t>Figures</a:t>
            </a:r>
            <a:endParaRPr lang="da-DK" sz="2800" b="1" dirty="0">
              <a:solidFill>
                <a:schemeClr val="bg1"/>
              </a:solidFill>
            </a:endParaRP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4C3095C3-18F4-4B38-9DA7-836AD73D4946}"/>
              </a:ext>
            </a:extLst>
          </p:cNvPr>
          <p:cNvSpPr txBox="1"/>
          <p:nvPr/>
        </p:nvSpPr>
        <p:spPr>
          <a:xfrm>
            <a:off x="8534397" y="2184846"/>
            <a:ext cx="124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1" dirty="0" err="1">
                <a:solidFill>
                  <a:schemeClr val="bg1"/>
                </a:solidFill>
              </a:rPr>
              <a:t>Figures</a:t>
            </a:r>
            <a:endParaRPr lang="da-DK" sz="2800" b="1" dirty="0">
              <a:solidFill>
                <a:schemeClr val="bg1"/>
              </a:solidFill>
            </a:endParaRP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7660D7A3-2896-4A69-9C9B-F7DD5863F130}"/>
              </a:ext>
            </a:extLst>
          </p:cNvPr>
          <p:cNvSpPr txBox="1"/>
          <p:nvPr/>
        </p:nvSpPr>
        <p:spPr>
          <a:xfrm>
            <a:off x="8505711" y="8678238"/>
            <a:ext cx="2020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References: (</a:t>
            </a:r>
            <a:r>
              <a:rPr lang="da-DK" sz="1600" dirty="0" err="1">
                <a:solidFill>
                  <a:schemeClr val="bg1"/>
                </a:solidFill>
              </a:rPr>
              <a:t>optional</a:t>
            </a:r>
            <a:r>
              <a:rPr lang="da-DK" sz="16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678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14B82A75-EBDD-4823-94CB-A98191388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2EB-60C0-4DA8-B8A8-E3D69BA768BD}" type="slidenum">
              <a:rPr lang="da-DK" smtClean="0"/>
              <a:t>2</a:t>
            </a:fld>
            <a:endParaRPr lang="da-DK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6CDA0030-2EC9-46CA-8E2B-E117872E3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572" y="710470"/>
            <a:ext cx="11405674" cy="703103"/>
          </a:xfrm>
        </p:spPr>
        <p:txBody>
          <a:bodyPr>
            <a:normAutofit fontScale="90000"/>
          </a:bodyPr>
          <a:lstStyle/>
          <a:p>
            <a:r>
              <a:rPr lang="da-DK" dirty="0">
                <a:solidFill>
                  <a:schemeClr val="bg1"/>
                </a:solidFill>
              </a:rPr>
              <a:t>Guidelines for Poster Pitch, OAK 2023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F6CDA985-BA73-40FB-881D-B799A8A7F882}"/>
              </a:ext>
            </a:extLst>
          </p:cNvPr>
          <p:cNvSpPr txBox="1"/>
          <p:nvPr/>
        </p:nvSpPr>
        <p:spPr>
          <a:xfrm>
            <a:off x="515815" y="1899138"/>
            <a:ext cx="646067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General guidelines are </a:t>
            </a:r>
            <a:r>
              <a:rPr lang="da-DK" b="1" dirty="0" err="1">
                <a:solidFill>
                  <a:schemeClr val="bg1"/>
                </a:solidFill>
              </a:rPr>
              <a:t>shown</a:t>
            </a:r>
            <a:r>
              <a:rPr lang="da-DK" b="1" dirty="0">
                <a:solidFill>
                  <a:schemeClr val="bg1"/>
                </a:solidFill>
              </a:rPr>
              <a:t> on slide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>
                <a:solidFill>
                  <a:schemeClr val="bg1"/>
                </a:solidFill>
              </a:rPr>
              <a:t>You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can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change</a:t>
            </a:r>
            <a:r>
              <a:rPr lang="da-DK" dirty="0">
                <a:solidFill>
                  <a:schemeClr val="bg1"/>
                </a:solidFill>
              </a:rPr>
              <a:t> the </a:t>
            </a:r>
            <a:r>
              <a:rPr lang="da-DK" dirty="0" err="1">
                <a:solidFill>
                  <a:schemeClr val="bg1"/>
                </a:solidFill>
              </a:rPr>
              <a:t>order</a:t>
            </a:r>
            <a:r>
              <a:rPr lang="da-DK" dirty="0">
                <a:solidFill>
                  <a:schemeClr val="bg1"/>
                </a:solidFill>
              </a:rPr>
              <a:t> and content as </a:t>
            </a:r>
            <a:r>
              <a:rPr lang="da-DK" dirty="0" err="1">
                <a:solidFill>
                  <a:schemeClr val="bg1"/>
                </a:solidFill>
              </a:rPr>
              <a:t>you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want</a:t>
            </a:r>
            <a:r>
              <a:rPr lang="da-DK" dirty="0">
                <a:solidFill>
                  <a:schemeClr val="bg1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>
                <a:solidFill>
                  <a:schemeClr val="bg1"/>
                </a:solidFill>
              </a:rPr>
              <a:t>You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can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add</a:t>
            </a:r>
            <a:r>
              <a:rPr lang="da-DK" dirty="0">
                <a:solidFill>
                  <a:schemeClr val="bg1"/>
                </a:solidFill>
              </a:rPr>
              <a:t> more or </a:t>
            </a:r>
            <a:r>
              <a:rPr lang="da-DK" dirty="0" err="1">
                <a:solidFill>
                  <a:schemeClr val="bg1"/>
                </a:solidFill>
              </a:rPr>
              <a:t>less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figures</a:t>
            </a:r>
            <a:r>
              <a:rPr lang="da-DK" dirty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References are </a:t>
            </a:r>
            <a:r>
              <a:rPr lang="da-DK" dirty="0" err="1">
                <a:solidFill>
                  <a:schemeClr val="bg1"/>
                </a:solidFill>
              </a:rPr>
              <a:t>optional</a:t>
            </a:r>
            <a:r>
              <a:rPr lang="da-DK" dirty="0">
                <a:solidFill>
                  <a:schemeClr val="bg1"/>
                </a:solidFill>
              </a:rPr>
              <a:t>.</a:t>
            </a:r>
          </a:p>
          <a:p>
            <a:endParaRPr lang="da-DK" dirty="0">
              <a:solidFill>
                <a:schemeClr val="bg1"/>
              </a:solidFill>
            </a:endParaRPr>
          </a:p>
          <a:p>
            <a:r>
              <a:rPr lang="da-DK" b="1" dirty="0" err="1">
                <a:solidFill>
                  <a:schemeClr val="bg1"/>
                </a:solidFill>
              </a:rPr>
              <a:t>Before</a:t>
            </a:r>
            <a:r>
              <a:rPr lang="da-DK" b="1" dirty="0">
                <a:solidFill>
                  <a:schemeClr val="bg1"/>
                </a:solidFill>
              </a:rPr>
              <a:t> OAK, June 10th, 2023</a:t>
            </a:r>
            <a:endParaRPr lang="da-DK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Send the OAK </a:t>
            </a:r>
            <a:r>
              <a:rPr lang="da-DK" dirty="0" err="1">
                <a:solidFill>
                  <a:schemeClr val="bg1"/>
                </a:solidFill>
              </a:rPr>
              <a:t>presentation</a:t>
            </a:r>
            <a:r>
              <a:rPr lang="da-DK" dirty="0">
                <a:solidFill>
                  <a:schemeClr val="bg1"/>
                </a:solidFill>
              </a:rPr>
              <a:t> to Tomasz Brudek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Tomasz.brudek@regionh.dk</a:t>
            </a:r>
          </a:p>
          <a:p>
            <a:endParaRPr lang="da-DK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</a:endParaRPr>
          </a:p>
          <a:p>
            <a:r>
              <a:rPr lang="da-DK" b="1" dirty="0">
                <a:solidFill>
                  <a:schemeClr val="bg1"/>
                </a:solidFill>
              </a:rPr>
              <a:t>Presentation at OAK, June 16th, 2023</a:t>
            </a:r>
            <a:endParaRPr lang="da-DK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>
                <a:solidFill>
                  <a:schemeClr val="bg1"/>
                </a:solidFill>
              </a:rPr>
              <a:t>You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will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be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guided</a:t>
            </a:r>
            <a:r>
              <a:rPr lang="da-DK" dirty="0">
                <a:solidFill>
                  <a:schemeClr val="bg1"/>
                </a:solidFill>
              </a:rPr>
              <a:t> on the </a:t>
            </a:r>
            <a:r>
              <a:rPr lang="da-DK" dirty="0" err="1">
                <a:solidFill>
                  <a:schemeClr val="bg1"/>
                </a:solidFill>
              </a:rPr>
              <a:t>day</a:t>
            </a:r>
            <a:r>
              <a:rPr lang="da-DK" dirty="0">
                <a:solidFill>
                  <a:schemeClr val="bg1"/>
                </a:solidFill>
              </a:rPr>
              <a:t> right </a:t>
            </a:r>
            <a:r>
              <a:rPr lang="da-DK" dirty="0" err="1">
                <a:solidFill>
                  <a:schemeClr val="bg1"/>
                </a:solidFill>
              </a:rPr>
              <a:t>before</a:t>
            </a:r>
            <a:r>
              <a:rPr lang="da-DK" dirty="0">
                <a:solidFill>
                  <a:schemeClr val="bg1"/>
                </a:solidFill>
              </a:rPr>
              <a:t> the </a:t>
            </a:r>
            <a:r>
              <a:rPr lang="da-DK" dirty="0" err="1">
                <a:solidFill>
                  <a:schemeClr val="bg1"/>
                </a:solidFill>
              </a:rPr>
              <a:t>presentation</a:t>
            </a:r>
            <a:r>
              <a:rPr lang="da-DK" dirty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>
                <a:solidFill>
                  <a:schemeClr val="bg1"/>
                </a:solidFill>
              </a:rPr>
              <a:t>You</a:t>
            </a:r>
            <a:r>
              <a:rPr lang="da-DK" dirty="0">
                <a:solidFill>
                  <a:schemeClr val="bg1"/>
                </a:solidFill>
              </a:rPr>
              <a:t> have 2 </a:t>
            </a:r>
            <a:r>
              <a:rPr lang="da-DK" dirty="0" err="1">
                <a:solidFill>
                  <a:schemeClr val="bg1"/>
                </a:solidFill>
              </a:rPr>
              <a:t>minutes</a:t>
            </a:r>
            <a:r>
              <a:rPr lang="da-DK" dirty="0">
                <a:solidFill>
                  <a:schemeClr val="bg1"/>
                </a:solidFill>
              </a:rPr>
              <a:t> to present </a:t>
            </a:r>
            <a:r>
              <a:rPr lang="da-DK" dirty="0" err="1">
                <a:solidFill>
                  <a:schemeClr val="bg1"/>
                </a:solidFill>
              </a:rPr>
              <a:t>your</a:t>
            </a:r>
            <a:r>
              <a:rPr lang="da-DK" dirty="0">
                <a:solidFill>
                  <a:schemeClr val="bg1"/>
                </a:solidFill>
              </a:rPr>
              <a:t> product.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</a:rPr>
              <a:t>Be </a:t>
            </a:r>
            <a:r>
              <a:rPr lang="da-DK" dirty="0" err="1">
                <a:solidFill>
                  <a:schemeClr val="bg1"/>
                </a:solidFill>
              </a:rPr>
              <a:t>precise</a:t>
            </a:r>
            <a:r>
              <a:rPr lang="da-DK" dirty="0">
                <a:solidFill>
                  <a:schemeClr val="bg1"/>
                </a:solidFill>
              </a:rPr>
              <a:t>, </a:t>
            </a:r>
            <a:r>
              <a:rPr lang="da-DK" dirty="0" err="1">
                <a:solidFill>
                  <a:schemeClr val="bg1"/>
                </a:solidFill>
              </a:rPr>
              <a:t>if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you</a:t>
            </a:r>
            <a:r>
              <a:rPr lang="da-DK" dirty="0">
                <a:solidFill>
                  <a:schemeClr val="bg1"/>
                </a:solidFill>
              </a:rPr>
              <a:t> go over 2 </a:t>
            </a:r>
            <a:r>
              <a:rPr lang="da-DK" dirty="0" err="1">
                <a:solidFill>
                  <a:schemeClr val="bg1"/>
                </a:solidFill>
              </a:rPr>
              <a:t>minutes</a:t>
            </a:r>
            <a:r>
              <a:rPr lang="da-DK" dirty="0">
                <a:solidFill>
                  <a:schemeClr val="bg1"/>
                </a:solidFill>
              </a:rPr>
              <a:t>, </a:t>
            </a:r>
            <a:r>
              <a:rPr lang="da-DK" dirty="0" err="1">
                <a:solidFill>
                  <a:schemeClr val="bg1"/>
                </a:solidFill>
              </a:rPr>
              <a:t>you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will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be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stopped</a:t>
            </a:r>
            <a:r>
              <a:rPr lang="da-DK" dirty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>
                <a:solidFill>
                  <a:schemeClr val="bg1"/>
                </a:solidFill>
              </a:rPr>
              <a:t>There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will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be</a:t>
            </a:r>
            <a:r>
              <a:rPr lang="da-DK" dirty="0">
                <a:solidFill>
                  <a:schemeClr val="bg1"/>
                </a:solidFill>
              </a:rPr>
              <a:t> a </a:t>
            </a:r>
            <a:r>
              <a:rPr lang="da-DK" dirty="0" err="1">
                <a:solidFill>
                  <a:schemeClr val="bg1"/>
                </a:solidFill>
              </a:rPr>
              <a:t>award</a:t>
            </a:r>
            <a:r>
              <a:rPr lang="da-DK" dirty="0">
                <a:solidFill>
                  <a:schemeClr val="bg1"/>
                </a:solidFill>
              </a:rPr>
              <a:t> for </a:t>
            </a:r>
            <a:r>
              <a:rPr lang="da-DK" dirty="0" err="1">
                <a:solidFill>
                  <a:schemeClr val="bg1"/>
                </a:solidFill>
              </a:rPr>
              <a:t>best</a:t>
            </a:r>
            <a:r>
              <a:rPr lang="da-DK" dirty="0">
                <a:solidFill>
                  <a:schemeClr val="bg1"/>
                </a:solidFill>
              </a:rPr>
              <a:t> Poster Pitch.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</a:endParaRPr>
          </a:p>
          <a:p>
            <a:r>
              <a:rPr lang="da-DK" b="1" dirty="0">
                <a:solidFill>
                  <a:schemeClr val="bg1"/>
                </a:solidFill>
              </a:rPr>
              <a:t>Poster print and </a:t>
            </a:r>
            <a:r>
              <a:rPr lang="da-DK" b="1" dirty="0" err="1">
                <a:solidFill>
                  <a:schemeClr val="bg1"/>
                </a:solidFill>
              </a:rPr>
              <a:t>exhibition</a:t>
            </a:r>
            <a:endParaRPr lang="da-DK" b="1" dirty="0">
              <a:solidFill>
                <a:schemeClr val="bg1"/>
              </a:solidFill>
            </a:endParaRPr>
          </a:p>
          <a:p>
            <a:r>
              <a:rPr lang="da-DK" dirty="0">
                <a:solidFill>
                  <a:schemeClr val="bg1"/>
                </a:solidFill>
              </a:rPr>
              <a:t>In addition to the poster pitch </a:t>
            </a:r>
            <a:r>
              <a:rPr lang="da-DK" dirty="0" err="1">
                <a:solidFill>
                  <a:schemeClr val="bg1"/>
                </a:solidFill>
              </a:rPr>
              <a:t>presentation</a:t>
            </a:r>
            <a:r>
              <a:rPr lang="da-DK" dirty="0">
                <a:solidFill>
                  <a:schemeClr val="bg1"/>
                </a:solidFill>
              </a:rPr>
              <a:t>, </a:t>
            </a:r>
            <a:r>
              <a:rPr lang="da-DK" dirty="0" err="1">
                <a:solidFill>
                  <a:schemeClr val="bg1"/>
                </a:solidFill>
              </a:rPr>
              <a:t>we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will</a:t>
            </a:r>
            <a:r>
              <a:rPr lang="da-DK" dirty="0">
                <a:solidFill>
                  <a:schemeClr val="bg1"/>
                </a:solidFill>
              </a:rPr>
              <a:t> print </a:t>
            </a:r>
            <a:r>
              <a:rPr lang="da-DK" dirty="0" err="1">
                <a:solidFill>
                  <a:schemeClr val="bg1"/>
                </a:solidFill>
              </a:rPr>
              <a:t>your</a:t>
            </a:r>
            <a:r>
              <a:rPr lang="da-DK" dirty="0">
                <a:solidFill>
                  <a:schemeClr val="bg1"/>
                </a:solidFill>
              </a:rPr>
              <a:t> </a:t>
            </a:r>
          </a:p>
          <a:p>
            <a:r>
              <a:rPr lang="da-DK" dirty="0">
                <a:solidFill>
                  <a:schemeClr val="bg1"/>
                </a:solidFill>
              </a:rPr>
              <a:t>poster in A3 format and hang it the poster and sponsor </a:t>
            </a:r>
            <a:r>
              <a:rPr lang="da-DK" dirty="0" err="1">
                <a:solidFill>
                  <a:schemeClr val="bg1"/>
                </a:solidFill>
              </a:rPr>
              <a:t>exhibition</a:t>
            </a:r>
            <a:r>
              <a:rPr lang="da-DK" dirty="0">
                <a:solidFill>
                  <a:schemeClr val="bg1"/>
                </a:solidFill>
              </a:rPr>
              <a:t> </a:t>
            </a:r>
          </a:p>
          <a:p>
            <a:r>
              <a:rPr lang="da-DK" dirty="0" err="1">
                <a:solidFill>
                  <a:schemeClr val="bg1"/>
                </a:solidFill>
              </a:rPr>
              <a:t>room</a:t>
            </a:r>
            <a:r>
              <a:rPr lang="da-DK" dirty="0">
                <a:solidFill>
                  <a:schemeClr val="bg1"/>
                </a:solidFill>
              </a:rPr>
              <a:t>. </a:t>
            </a:r>
            <a:r>
              <a:rPr lang="da-DK" dirty="0" err="1">
                <a:solidFill>
                  <a:schemeClr val="bg1"/>
                </a:solidFill>
              </a:rPr>
              <a:t>You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may</a:t>
            </a:r>
            <a:r>
              <a:rPr lang="da-DK" dirty="0">
                <a:solidFill>
                  <a:schemeClr val="bg1"/>
                </a:solidFill>
              </a:rPr>
              <a:t> </a:t>
            </a:r>
            <a:r>
              <a:rPr lang="da-DK" dirty="0" err="1">
                <a:solidFill>
                  <a:schemeClr val="bg1"/>
                </a:solidFill>
              </a:rPr>
              <a:t>wish</a:t>
            </a:r>
            <a:r>
              <a:rPr lang="da-DK" dirty="0">
                <a:solidFill>
                  <a:schemeClr val="bg1"/>
                </a:solidFill>
              </a:rPr>
              <a:t> to bring A4 </a:t>
            </a:r>
            <a:r>
              <a:rPr lang="da-DK" dirty="0" err="1">
                <a:solidFill>
                  <a:schemeClr val="bg1"/>
                </a:solidFill>
              </a:rPr>
              <a:t>copies</a:t>
            </a:r>
            <a:r>
              <a:rPr lang="da-DK" dirty="0">
                <a:solidFill>
                  <a:schemeClr val="bg1"/>
                </a:solidFill>
              </a:rPr>
              <a:t> as handouts.</a:t>
            </a:r>
          </a:p>
        </p:txBody>
      </p:sp>
    </p:spTree>
    <p:extLst>
      <p:ext uri="{BB962C8B-B14F-4D97-AF65-F5344CB8AC3E}">
        <p14:creationId xmlns:p14="http://schemas.microsoft.com/office/powerpoint/2010/main" val="4113619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264</Words>
  <Application>Microsoft Macintosh PowerPoint</Application>
  <PresentationFormat>A3-papir (297 x 420 mm)</PresentationFormat>
  <Paragraphs>52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PowerPoint-præsentation</vt:lpstr>
      <vt:lpstr>Guidelines for Poster Pitch, OAK 2023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Jonas Folke</dc:creator>
  <cp:lastModifiedBy>Hanne Birgit Gredal</cp:lastModifiedBy>
  <cp:revision>6</cp:revision>
  <cp:lastPrinted>2023-05-09T08:19:00Z</cp:lastPrinted>
  <dcterms:created xsi:type="dcterms:W3CDTF">2023-05-04T06:46:44Z</dcterms:created>
  <dcterms:modified xsi:type="dcterms:W3CDTF">2023-06-09T08:56:48Z</dcterms:modified>
</cp:coreProperties>
</file>